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Dwelling Live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GUEST MANAGEMENT SYSTEM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CEDCD75-CD23-4E6C-88FF-F1F5F86F65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85" t="7577" r="19011" b="9320"/>
          <a:stretch/>
        </p:blipFill>
        <p:spPr>
          <a:xfrm>
            <a:off x="0" y="-200056"/>
            <a:ext cx="5636107" cy="705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/>
            <a:r>
              <a:rPr lang="en-US" sz="4800" i="1" dirty="0">
                <a:solidFill>
                  <a:srgbClr val="FFFFFF"/>
                </a:solidFill>
              </a:rPr>
              <a:t>Dwelling live is the guest management system for visitor access through the gates.</a:t>
            </a:r>
            <a:br>
              <a:rPr lang="en-US" sz="4800" i="1" dirty="0">
                <a:solidFill>
                  <a:srgbClr val="FFFFFF"/>
                </a:solidFill>
              </a:rPr>
            </a:br>
            <a:br>
              <a:rPr lang="en-US" sz="4800" i="1" dirty="0">
                <a:solidFill>
                  <a:srgbClr val="FFFFFF"/>
                </a:solidFill>
              </a:rPr>
            </a:b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Each oak creek member receives their log in credential from the homeowners association and should update their password when they log in.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 fontScale="90000"/>
          </a:bodyPr>
          <a:lstStyle/>
          <a:p>
            <a:pPr lvl="0"/>
            <a:r>
              <a:rPr lang="en-US" sz="4800" i="1" dirty="0">
                <a:solidFill>
                  <a:srgbClr val="FFFFFF"/>
                </a:solidFill>
              </a:rPr>
              <a:t>Access control can grant access to guest when you’re not home by viewing your guest list</a:t>
            </a:r>
            <a:br>
              <a:rPr lang="en-US" sz="4800" i="1" dirty="0">
                <a:solidFill>
                  <a:srgbClr val="FFFFFF"/>
                </a:solidFill>
              </a:rPr>
            </a:br>
            <a:r>
              <a:rPr lang="en-US" sz="4800" i="1" dirty="0">
                <a:solidFill>
                  <a:srgbClr val="FFFFFF"/>
                </a:solidFill>
              </a:rPr>
              <a:t>You can also leave access control notes in the system</a:t>
            </a:r>
            <a:br>
              <a:rPr lang="en-US" sz="4800" i="1" dirty="0">
                <a:solidFill>
                  <a:srgbClr val="FFFFFF"/>
                </a:solidFill>
              </a:rPr>
            </a:br>
            <a:br>
              <a:rPr lang="en-US" sz="4800" i="1" dirty="0">
                <a:solidFill>
                  <a:srgbClr val="FFFFFF"/>
                </a:solidFill>
              </a:rPr>
            </a:b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FFFF"/>
                </a:solidFill>
              </a:rPr>
              <a:t>When adding to your guest list please enter first and last names. Access control will verify your guest by their ID</a:t>
            </a:r>
          </a:p>
        </p:txBody>
      </p:sp>
    </p:spTree>
    <p:extLst>
      <p:ext uri="{BB962C8B-B14F-4D97-AF65-F5344CB8AC3E}">
        <p14:creationId xmlns:p14="http://schemas.microsoft.com/office/powerpoint/2010/main" val="92447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00328"/>
            <a:ext cx="10058400" cy="2099032"/>
          </a:xfrm>
        </p:spPr>
        <p:txBody>
          <a:bodyPr anchor="ctr">
            <a:normAutofit/>
          </a:bodyPr>
          <a:lstStyle/>
          <a:p>
            <a:pPr lvl="0" algn="ctr"/>
            <a:r>
              <a:rPr lang="en-US" sz="3100" i="1" dirty="0">
                <a:solidFill>
                  <a:schemeClr val="bg1"/>
                </a:solidFill>
              </a:rPr>
              <a:t>Permanent Guest VS Temporary Guest</a:t>
            </a:r>
            <a:br>
              <a:rPr lang="en-US" sz="4800" i="1" dirty="0">
                <a:solidFill>
                  <a:schemeClr val="tx1"/>
                </a:solidFill>
              </a:rPr>
            </a:br>
            <a:br>
              <a:rPr lang="en-US" sz="4800" i="1" dirty="0">
                <a:solidFill>
                  <a:srgbClr val="FFFFFF"/>
                </a:solidFill>
              </a:rPr>
            </a:b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2108201"/>
            <a:ext cx="5974080" cy="3760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C3F90-41C5-46F7-B322-567ED7C8AC0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704426" y="2191028"/>
            <a:ext cx="3718560" cy="305307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bg1"/>
                </a:solidFill>
                <a:latin typeface="+mj-lt"/>
              </a:rPr>
              <a:t>Guest can be temporary or permanent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bg1"/>
                </a:solidFill>
                <a:latin typeface="+mj-lt"/>
              </a:rPr>
              <a:t>You can enter expiration dates for temporary guest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+mj-lt"/>
              </a:rPr>
              <a:t>Having a party? Add all party guest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+mj-lt"/>
              </a:rPr>
              <a:t>You can also restrict guest from the community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Picture 11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5E885C71-768E-4837-8355-5CF6AB179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534" y="2154270"/>
            <a:ext cx="6350000" cy="183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7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/>
            <a:r>
              <a:rPr lang="en-US" sz="4800" i="1" dirty="0">
                <a:solidFill>
                  <a:srgbClr val="FFFFFF"/>
                </a:solidFill>
              </a:rPr>
              <a:t>Print parking pass for you or your guest  </a:t>
            </a:r>
            <a:br>
              <a:rPr lang="en-US" sz="4800" i="1" dirty="0">
                <a:solidFill>
                  <a:srgbClr val="FFFFFF"/>
                </a:solidFill>
              </a:rPr>
            </a:br>
            <a:br>
              <a:rPr lang="en-US" sz="4800" i="1" dirty="0">
                <a:solidFill>
                  <a:srgbClr val="FFFFFF"/>
                </a:solidFill>
              </a:rPr>
            </a:br>
            <a:br>
              <a:rPr lang="en-US" sz="4800" i="1" dirty="0">
                <a:solidFill>
                  <a:srgbClr val="FFFFFF"/>
                </a:solidFill>
              </a:rPr>
            </a:b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Parking passes can be requested from the Homeowners association or you can produce them directly from the guest management system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1392F-CE94-4C3E-BBE3-006E0D07D8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245" y="1905000"/>
            <a:ext cx="1945977" cy="275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93528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WO.pptx" id="{769520F8-BFE5-4C8C-A7AA-375C025A91CE}" vid="{AEAFD717-D3C8-4034-8F7E-D5220B0CCEB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{9934F7F3-30A6-443D-93F2-3CE66A6145F5}tf56160789_win32</Template>
  <TotalTime>4929</TotalTime>
  <Words>164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Franklin Gothic Book</vt:lpstr>
      <vt:lpstr>1_RetrospectVTI</vt:lpstr>
      <vt:lpstr>Dwelling Live</vt:lpstr>
      <vt:lpstr>Dwelling live is the guest management system for visitor access through the gates.  </vt:lpstr>
      <vt:lpstr>Access control can grant access to guest when you’re not home by viewing your guest list You can also leave access control notes in the system  </vt:lpstr>
      <vt:lpstr>Permanent Guest VS Temporary Guest  </vt:lpstr>
      <vt:lpstr>Print parking pass for you or your guest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Dwelling Live</dc:title>
  <dc:creator>Alexis Stevenson</dc:creator>
  <cp:lastModifiedBy>Alexis Stevenson</cp:lastModifiedBy>
  <cp:revision>6</cp:revision>
  <dcterms:created xsi:type="dcterms:W3CDTF">2020-11-03T02:37:13Z</dcterms:created>
  <dcterms:modified xsi:type="dcterms:W3CDTF">2020-11-06T17:38:03Z</dcterms:modified>
</cp:coreProperties>
</file>